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179d7c9f3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179d7c9f3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15ee7b48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15ee7b48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15ee7b480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15ee7b480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15ee7b480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15ee7b480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15ee7b480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15ee7b480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15ee7b480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15ee7b480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17743413e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17743413e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89450" y="486950"/>
            <a:ext cx="8520600" cy="103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ca">
                <a:latin typeface="Roboto"/>
                <a:ea typeface="Roboto"/>
                <a:cs typeface="Roboto"/>
                <a:sym typeface="Roboto"/>
              </a:rPr>
              <a:t>Proposta del Projecte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850" y="3200450"/>
            <a:ext cx="8709300" cy="17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Marc Tacons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Guillem Peralta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Isaac Bassas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Mikhail Kovalev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1550" y="1751850"/>
            <a:ext cx="3482150" cy="348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a" u="sng">
                <a:latin typeface="Roboto"/>
                <a:ea typeface="Roboto"/>
                <a:cs typeface="Roboto"/>
                <a:sym typeface="Roboto"/>
              </a:rPr>
              <a:t>Objectius Projecte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225" y="1731425"/>
            <a:ext cx="2488223" cy="24687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" name="Google Shape;65;p14"/>
          <p:cNvCxnSpPr/>
          <p:nvPr/>
        </p:nvCxnSpPr>
        <p:spPr>
          <a:xfrm>
            <a:off x="3953225" y="2571750"/>
            <a:ext cx="0" cy="686700"/>
          </a:xfrm>
          <a:prstGeom prst="straightConnector1">
            <a:avLst/>
          </a:prstGeom>
          <a:noFill/>
          <a:ln cap="flat" cmpd="sng" w="762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14"/>
          <p:cNvCxnSpPr/>
          <p:nvPr/>
        </p:nvCxnSpPr>
        <p:spPr>
          <a:xfrm flipH="1" rot="10800000">
            <a:off x="3609975" y="2909100"/>
            <a:ext cx="657000" cy="3000"/>
          </a:xfrm>
          <a:prstGeom prst="straightConnector1">
            <a:avLst/>
          </a:prstGeom>
          <a:noFill/>
          <a:ln cap="flat" cmpd="sng" w="762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2950" y="1910025"/>
            <a:ext cx="3447624" cy="2218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61500" y="42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a" u="sng">
                <a:latin typeface="Roboto"/>
                <a:ea typeface="Roboto"/>
                <a:cs typeface="Roboto"/>
                <a:sym typeface="Roboto"/>
              </a:rPr>
              <a:t>Objectius projecte: Inspiracions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125" y="2729100"/>
            <a:ext cx="4202200" cy="220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6712" y="2729100"/>
            <a:ext cx="3684737" cy="220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8738" y="354204"/>
            <a:ext cx="3640674" cy="2047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a" u="sng">
                <a:latin typeface="Roboto"/>
                <a:ea typeface="Roboto"/>
                <a:cs typeface="Roboto"/>
                <a:sym typeface="Roboto"/>
              </a:rPr>
              <a:t>Proposta del projecte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8275" y="1735375"/>
            <a:ext cx="2415924" cy="241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1300" y="1608087"/>
            <a:ext cx="2216399" cy="267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85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ca" u="sng">
                <a:latin typeface="Roboto"/>
                <a:ea typeface="Roboto"/>
                <a:cs typeface="Roboto"/>
                <a:sym typeface="Roboto"/>
              </a:rPr>
              <a:t>Potencial </a:t>
            </a:r>
            <a:r>
              <a:rPr b="1" lang="ca" u="sng">
                <a:latin typeface="Roboto"/>
                <a:ea typeface="Roboto"/>
                <a:cs typeface="Roboto"/>
                <a:sym typeface="Roboto"/>
              </a:rPr>
              <a:t>d'innovació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0" name="Google Shape;9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50" y="2058350"/>
            <a:ext cx="4002998" cy="225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026" y="2058362"/>
            <a:ext cx="4003000" cy="2251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257100" y="328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6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ca" u="sng">
                <a:latin typeface="Roboto"/>
                <a:ea typeface="Roboto"/>
                <a:cs typeface="Roboto"/>
                <a:sym typeface="Roboto"/>
              </a:rPr>
              <a:t>Descripció de les tecnologies utilitzades</a:t>
            </a:r>
            <a:endParaRPr b="1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 b="28547" l="21911" r="8459" t="20069"/>
          <a:stretch/>
        </p:blipFill>
        <p:spPr>
          <a:xfrm>
            <a:off x="384050" y="901342"/>
            <a:ext cx="8035701" cy="361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 u="sng">
                <a:latin typeface="Roboto"/>
                <a:ea typeface="Roboto"/>
                <a:cs typeface="Roboto"/>
                <a:sym typeface="Roboto"/>
              </a:rPr>
              <a:t>Organització de l’equip</a:t>
            </a:r>
            <a:endParaRPr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ca"/>
              <a:t>Diagrama de Gantt</a:t>
            </a:r>
            <a:endParaRPr/>
          </a:p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 rotWithShape="1">
          <a:blip r:embed="rId3">
            <a:alphaModFix/>
          </a:blip>
          <a:srcRect b="0" l="0" r="5410" t="0"/>
          <a:stretch/>
        </p:blipFill>
        <p:spPr>
          <a:xfrm>
            <a:off x="0" y="1984675"/>
            <a:ext cx="9143999" cy="1711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52575" y="374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Moltes gràcies per la vostra atenció</a:t>
            </a:r>
            <a:endParaRPr/>
          </a:p>
        </p:txBody>
      </p:sp>
      <p:sp>
        <p:nvSpPr>
          <p:cNvPr id="113" name="Google Shape;11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1300" y="1556150"/>
            <a:ext cx="5612051" cy="315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